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6" r:id="rId4"/>
    <p:sldId id="279" r:id="rId5"/>
    <p:sldId id="277" r:id="rId6"/>
    <p:sldId id="280" r:id="rId7"/>
    <p:sldId id="281" r:id="rId8"/>
    <p:sldId id="283" r:id="rId9"/>
    <p:sldId id="274" r:id="rId10"/>
    <p:sldId id="289" r:id="rId11"/>
    <p:sldId id="290" r:id="rId12"/>
    <p:sldId id="287" r:id="rId13"/>
    <p:sldId id="288" r:id="rId14"/>
    <p:sldId id="291" r:id="rId15"/>
    <p:sldId id="268" r:id="rId16"/>
  </p:sldIdLst>
  <p:sldSz cx="12192000" cy="6858000"/>
  <p:notesSz cx="10020300" cy="6888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DESTRAC" initials="JD" lastIdx="1" clrIdx="0">
    <p:extLst>
      <p:ext uri="{19B8F6BF-5375-455C-9EA6-DF929625EA0E}">
        <p15:presenceInfo xmlns:p15="http://schemas.microsoft.com/office/powerpoint/2012/main" userId="52b850064d2ac2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00"/>
    <a:srgbClr val="005000"/>
    <a:srgbClr val="006600"/>
    <a:srgbClr val="005400"/>
    <a:srgbClr val="003600"/>
    <a:srgbClr val="5B333E"/>
    <a:srgbClr val="8F4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00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83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5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80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54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13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8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92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4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4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7F24-30BC-4008-9427-C08F46873AC7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24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013933" y="446703"/>
            <a:ext cx="6164131" cy="111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fr-FR" sz="3200" b="1" baseline="30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3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semaine du Temps de l’Église Année A</a:t>
            </a:r>
            <a:endParaRPr lang="fr-F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90293" y="2681432"/>
            <a:ext cx="7411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sz="3600" b="1" i="1" dirty="0">
                <a:solidFill>
                  <a:schemeClr val="bg1"/>
                </a:solidFill>
              </a:rPr>
              <a:t> Tu as été fidèle pour peu de choses, je t’en confierai beaucoup </a:t>
            </a:r>
            <a:r>
              <a:rPr lang="fr-FR" sz="36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r"/>
            <a:r>
              <a:rPr lang="fr-FR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(Mt 25, 14-30)</a:t>
            </a:r>
            <a:endParaRPr lang="fr-F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192BCE-4B90-4209-8DFF-7A69BA2E06D4}"/>
              </a:ext>
            </a:extLst>
          </p:cNvPr>
          <p:cNvSpPr txBox="1"/>
          <p:nvPr/>
        </p:nvSpPr>
        <p:spPr>
          <a:xfrm>
            <a:off x="393576" y="3062172"/>
            <a:ext cx="5807364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i="1" dirty="0">
                <a:solidFill>
                  <a:schemeClr val="bg1"/>
                </a:solidFill>
                <a:ea typeface="Times New Roman" panose="02020603050405020304" pitchFamily="18" charset="0"/>
              </a:rPr>
              <a:t>« Seigneur, tu m’as confié cinq talents ;</a:t>
            </a:r>
            <a:br>
              <a:rPr lang="fr-FR" sz="2800" i="1" dirty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fr-FR" sz="2800" i="1" dirty="0">
                <a:solidFill>
                  <a:schemeClr val="bg1"/>
                </a:solidFill>
                <a:ea typeface="Times New Roman" panose="02020603050405020304" pitchFamily="18" charset="0"/>
              </a:rPr>
              <a:t>voilà, j’en ai gagné cinq autres. »</a:t>
            </a:r>
            <a:endParaRPr lang="fr-FR" sz="2800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828DF4-01D7-4027-847E-03EE086C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99" y="555824"/>
            <a:ext cx="2598062" cy="24181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CA4BF7-5C6F-4CF0-9A58-18D28074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970" y="1730853"/>
            <a:ext cx="2598062" cy="23252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C4592F8-3106-4D6C-A6DA-31242AE07E78}"/>
              </a:ext>
            </a:extLst>
          </p:cNvPr>
          <p:cNvSpPr txBox="1"/>
          <p:nvPr/>
        </p:nvSpPr>
        <p:spPr>
          <a:xfrm>
            <a:off x="6096001" y="4402517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« Seigneur, tu m’as confié deux talents ;</a:t>
            </a:r>
            <a:b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voilà, j’en ai gagné deux autres, ».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60D935-7226-48E4-B6F2-3AA7C3AF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96" y="1043145"/>
            <a:ext cx="2588210" cy="353429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F61D13-460E-4C51-BC87-E86B2E905BDD}"/>
              </a:ext>
            </a:extLst>
          </p:cNvPr>
          <p:cNvSpPr txBox="1"/>
          <p:nvPr/>
        </p:nvSpPr>
        <p:spPr>
          <a:xfrm>
            <a:off x="3480047" y="1663178"/>
            <a:ext cx="83627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« je savais que tu es un homme dur :</a:t>
            </a:r>
            <a:b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tu moissonnes là où tu n’as pas semé,</a:t>
            </a:r>
            <a:b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tu ramasses là où tu n’as pas répandu le grain.</a:t>
            </a:r>
            <a:b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J’ai eu peur, et je suis allé cacher ton talent dans la terre.</a:t>
            </a:r>
            <a:b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Le voici. </a:t>
            </a:r>
          </a:p>
          <a:p>
            <a: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Tu as ce qui t’appartient. »</a:t>
            </a:r>
            <a:br>
              <a:rPr lang="fr-FR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192BCE-4B90-4209-8DFF-7A69BA2E06D4}"/>
              </a:ext>
            </a:extLst>
          </p:cNvPr>
          <p:cNvSpPr txBox="1"/>
          <p:nvPr/>
        </p:nvSpPr>
        <p:spPr>
          <a:xfrm>
            <a:off x="693868" y="2661431"/>
            <a:ext cx="5493868" cy="166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bg1"/>
                </a:solidFill>
                <a:ea typeface="Times New Roman" panose="02020603050405020304" pitchFamily="18" charset="0"/>
              </a:rPr>
              <a:t>La foi est un risque ... C’est la vie 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foi n’est ni sagesse, ni certitude 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C’est un pari …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5DBEA29-5A8D-4B8C-AD9E-5F4B0FAB5325}"/>
              </a:ext>
            </a:extLst>
          </p:cNvPr>
          <p:cNvGrpSpPr/>
          <p:nvPr/>
        </p:nvGrpSpPr>
        <p:grpSpPr>
          <a:xfrm>
            <a:off x="723871" y="238818"/>
            <a:ext cx="5363250" cy="2451115"/>
            <a:chOff x="723871" y="238818"/>
            <a:chExt cx="5363250" cy="245111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7828DF4-01D7-4027-847E-03EE086C8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724" b="3023"/>
            <a:stretch/>
          </p:blipFill>
          <p:spPr>
            <a:xfrm>
              <a:off x="723871" y="238818"/>
              <a:ext cx="2633430" cy="2394755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1CA4BF7-5C6F-4CF0-9A58-18D280742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11" b="-1811"/>
            <a:stretch/>
          </p:blipFill>
          <p:spPr>
            <a:xfrm>
              <a:off x="3348422" y="238818"/>
              <a:ext cx="2738699" cy="2451115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D060D935-7226-48E4-B6F2-3AA7C3AF3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173" y="821196"/>
            <a:ext cx="1889104" cy="25796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F61D13-460E-4C51-BC87-E86B2E905BDD}"/>
              </a:ext>
            </a:extLst>
          </p:cNvPr>
          <p:cNvSpPr txBox="1"/>
          <p:nvPr/>
        </p:nvSpPr>
        <p:spPr>
          <a:xfrm>
            <a:off x="6622742" y="3474221"/>
            <a:ext cx="5291091" cy="155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Ceux qui ne prennent pas de risque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sont souvent ceux qui veulent que rien ne change 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EC0CB8-02E8-4BF3-826C-F512F57B65C7}"/>
              </a:ext>
            </a:extLst>
          </p:cNvPr>
          <p:cNvSpPr txBox="1"/>
          <p:nvPr/>
        </p:nvSpPr>
        <p:spPr>
          <a:xfrm>
            <a:off x="1195526" y="5470017"/>
            <a:ext cx="9800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rgbClr val="FFC000"/>
                </a:solidFill>
              </a:rPr>
              <a:t>Suivant les cas, dans Notre vie, nous nous comportons un peu comme chacun des trois serviteurs</a:t>
            </a:r>
          </a:p>
          <a:p>
            <a:pPr algn="ctr"/>
            <a:r>
              <a:rPr kumimoji="0" lang="fr-FR" sz="2800" b="1" i="0" u="none" strike="noStrike" kern="1200" cap="all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Mais …</a:t>
            </a:r>
            <a:endParaRPr lang="fr-FR" sz="2800" b="1" cap="al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60D935-7226-48E4-B6F2-3AA7C3AF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8" y="842703"/>
            <a:ext cx="2561576" cy="34979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F61D13-460E-4C51-BC87-E86B2E905BDD}"/>
              </a:ext>
            </a:extLst>
          </p:cNvPr>
          <p:cNvSpPr txBox="1"/>
          <p:nvPr/>
        </p:nvSpPr>
        <p:spPr>
          <a:xfrm>
            <a:off x="3936318" y="251589"/>
            <a:ext cx="752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chemeClr val="bg1"/>
                </a:solidFill>
                <a:ea typeface="Times New Roman" panose="02020603050405020304" pitchFamily="18" charset="0"/>
              </a:rPr>
              <a:t>« </a:t>
            </a:r>
            <a: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je suis allé cacher ton talent dans la terre … »</a:t>
            </a:r>
            <a:endParaRPr lang="fr-FR" sz="2800" i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5EF1016-5833-4479-86EA-DC1C15D92D6D}"/>
              </a:ext>
            </a:extLst>
          </p:cNvPr>
          <p:cNvSpPr txBox="1"/>
          <p:nvPr/>
        </p:nvSpPr>
        <p:spPr>
          <a:xfrm>
            <a:off x="3936317" y="842703"/>
            <a:ext cx="8075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FFC000"/>
                </a:solidFill>
              </a:rPr>
              <a:t>« si le grain tombé en terre ne meurt pas, il reste seul . </a:t>
            </a:r>
          </a:p>
          <a:p>
            <a:r>
              <a:rPr lang="fr-FR" sz="2800" i="1" dirty="0">
                <a:solidFill>
                  <a:srgbClr val="FFC000"/>
                </a:solidFill>
              </a:rPr>
              <a:t>Mais s’il meurt, il porte beaucoup de fruit »</a:t>
            </a:r>
          </a:p>
          <a:p>
            <a:r>
              <a:rPr lang="fr-FR" sz="2800" b="1" cap="all" dirty="0">
                <a:solidFill>
                  <a:srgbClr val="FFC000"/>
                </a:solidFill>
              </a:rPr>
              <a:t>Passage de la mort à la vie</a:t>
            </a:r>
          </a:p>
          <a:p>
            <a:r>
              <a:rPr lang="fr-FR" sz="2800" b="1" cap="all" dirty="0">
                <a:solidFill>
                  <a:srgbClr val="FFC000"/>
                </a:solidFill>
              </a:rPr>
              <a:t>Promesse de résurrection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6AFEC6-447A-4A06-980D-338676204CC7}"/>
              </a:ext>
            </a:extLst>
          </p:cNvPr>
          <p:cNvSpPr txBox="1"/>
          <p:nvPr/>
        </p:nvSpPr>
        <p:spPr>
          <a:xfrm>
            <a:off x="3893683" y="3932175"/>
            <a:ext cx="659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chemeClr val="bg1"/>
                </a:solidFill>
                <a:ea typeface="Times New Roman" panose="02020603050405020304" pitchFamily="18" charset="0"/>
              </a:rPr>
              <a:t>« </a:t>
            </a:r>
            <a:r>
              <a:rPr lang="fr-FR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jetez-le dans les ténèbres extérieures … »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516AB1-05DA-4547-899C-BC929B9DD783}"/>
              </a:ext>
            </a:extLst>
          </p:cNvPr>
          <p:cNvSpPr txBox="1"/>
          <p:nvPr/>
        </p:nvSpPr>
        <p:spPr>
          <a:xfrm>
            <a:off x="3893683" y="4530649"/>
            <a:ext cx="6681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FFC000"/>
                </a:solidFill>
              </a:rPr>
              <a:t>« Il y eut un soir, il y eut un matin »</a:t>
            </a:r>
          </a:p>
          <a:p>
            <a:r>
              <a:rPr lang="fr-FR" sz="2800" b="1" cap="all" dirty="0">
                <a:solidFill>
                  <a:srgbClr val="FFC000"/>
                </a:solidFill>
              </a:rPr>
              <a:t>Premier jour de la création, </a:t>
            </a:r>
          </a:p>
          <a:p>
            <a:r>
              <a:rPr lang="fr-FR" sz="2800" b="1" cap="all" dirty="0">
                <a:solidFill>
                  <a:srgbClr val="FFC000"/>
                </a:solidFill>
              </a:rPr>
              <a:t>premier jour d’une vie nouvelle</a:t>
            </a:r>
          </a:p>
        </p:txBody>
      </p:sp>
    </p:spTree>
    <p:extLst>
      <p:ext uri="{BB962C8B-B14F-4D97-AF65-F5344CB8AC3E}">
        <p14:creationId xmlns:p14="http://schemas.microsoft.com/office/powerpoint/2010/main" val="40701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60D935-7226-48E4-B6F2-3AA7C3AF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40" y="469838"/>
            <a:ext cx="2561576" cy="34979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5EF1016-5833-4479-86EA-DC1C15D92D6D}"/>
              </a:ext>
            </a:extLst>
          </p:cNvPr>
          <p:cNvSpPr txBox="1"/>
          <p:nvPr/>
        </p:nvSpPr>
        <p:spPr>
          <a:xfrm>
            <a:off x="3893683" y="689779"/>
            <a:ext cx="8075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rgbClr val="FFC000"/>
                </a:solidFill>
              </a:rPr>
              <a:t>Passage de la mort à la vie</a:t>
            </a:r>
          </a:p>
          <a:p>
            <a:r>
              <a:rPr lang="fr-FR" sz="2800" b="1" cap="all" dirty="0">
                <a:solidFill>
                  <a:srgbClr val="FFC000"/>
                </a:solidFill>
              </a:rPr>
              <a:t>Promesse de résurrection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516AB1-05DA-4547-899C-BC929B9DD783}"/>
              </a:ext>
            </a:extLst>
          </p:cNvPr>
          <p:cNvSpPr txBox="1"/>
          <p:nvPr/>
        </p:nvSpPr>
        <p:spPr>
          <a:xfrm>
            <a:off x="3893683" y="1973876"/>
            <a:ext cx="668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rgbClr val="FFC000"/>
                </a:solidFill>
              </a:rPr>
              <a:t>Premier jour de la création, </a:t>
            </a:r>
          </a:p>
          <a:p>
            <a:r>
              <a:rPr lang="fr-FR" sz="2800" b="1" cap="all" dirty="0">
                <a:solidFill>
                  <a:srgbClr val="FFC000"/>
                </a:solidFill>
              </a:rPr>
              <a:t>premier jour d’une vie nouvelle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4BED05-9830-4E5A-9D2C-74153C3EEFB2}"/>
              </a:ext>
            </a:extLst>
          </p:cNvPr>
          <p:cNvSpPr txBox="1"/>
          <p:nvPr/>
        </p:nvSpPr>
        <p:spPr>
          <a:xfrm>
            <a:off x="719091" y="4382627"/>
            <a:ext cx="10457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C000"/>
                </a:solidFill>
              </a:rPr>
              <a:t>GRÂCE À LA MORT ET À LA RÉSURRECTION DU CHRIST</a:t>
            </a:r>
          </a:p>
          <a:p>
            <a:pPr algn="ctr"/>
            <a:r>
              <a:rPr lang="fr-FR" sz="3600" b="1" dirty="0">
                <a:solidFill>
                  <a:srgbClr val="FFC000"/>
                </a:solidFill>
              </a:rPr>
              <a:t>SERVITEUR SOUFFRANT</a:t>
            </a:r>
          </a:p>
          <a:p>
            <a:pPr algn="ctr"/>
            <a:r>
              <a:rPr lang="fr-FR" sz="3600" b="1" dirty="0">
                <a:solidFill>
                  <a:srgbClr val="FFC000"/>
                </a:solidFill>
              </a:rPr>
              <a:t>RISQUER SA VIE DEMEURE TOUJOURS POSSIBLE</a:t>
            </a:r>
          </a:p>
        </p:txBody>
      </p:sp>
    </p:spTree>
    <p:extLst>
      <p:ext uri="{BB962C8B-B14F-4D97-AF65-F5344CB8AC3E}">
        <p14:creationId xmlns:p14="http://schemas.microsoft.com/office/powerpoint/2010/main" val="19385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E3EEBB-EA83-4456-8D20-882B4163DA53}"/>
              </a:ext>
            </a:extLst>
          </p:cNvPr>
          <p:cNvSpPr txBox="1"/>
          <p:nvPr/>
        </p:nvSpPr>
        <p:spPr>
          <a:xfrm>
            <a:off x="1249643" y="5470621"/>
            <a:ext cx="9692711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« À celui qui a, on donnera encore, et il sera dans l’abondance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516551-0A96-42FE-A6DF-F02B4F437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51716" y="106533"/>
            <a:ext cx="7288567" cy="50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04802" y="612560"/>
            <a:ext cx="10117582" cy="155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parabole des talents </a:t>
            </a:r>
            <a:r>
              <a:rPr lang="fr-FR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(25,14-30)</a:t>
            </a:r>
            <a:r>
              <a:rPr lang="fr-FR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fait partie des 3 paraboles de Jésus, concernant les fins dernières de l’homme, la fin des temps, la fin d’un monde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ECC708-1CF0-48D5-A03D-D8D992F95D53}"/>
              </a:ext>
            </a:extLst>
          </p:cNvPr>
          <p:cNvSpPr txBox="1"/>
          <p:nvPr/>
        </p:nvSpPr>
        <p:spPr>
          <a:xfrm>
            <a:off x="304801" y="2861145"/>
            <a:ext cx="11111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Dans l’Évangile d’aujourd’hui, la fin des temps</a:t>
            </a:r>
            <a:r>
              <a:rPr lang="fr-FR" sz="2800" dirty="0">
                <a:solidFill>
                  <a:schemeClr val="bg1"/>
                </a:solidFill>
              </a:rPr>
              <a:t>, </a:t>
            </a:r>
          </a:p>
          <a:p>
            <a:r>
              <a:rPr lang="fr-FR" sz="2800" dirty="0">
                <a:solidFill>
                  <a:schemeClr val="bg1"/>
                </a:solidFill>
              </a:rPr>
              <a:t>la vie éternelle est comparée à un trésor (un talent vaut plus de 30 kg d’or)  qui nous est confié.</a:t>
            </a:r>
          </a:p>
        </p:txBody>
      </p:sp>
    </p:spTree>
    <p:extLst>
      <p:ext uri="{BB962C8B-B14F-4D97-AF65-F5344CB8AC3E}">
        <p14:creationId xmlns:p14="http://schemas.microsoft.com/office/powerpoint/2010/main" val="10905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A6BF62-8F91-4A81-BBE0-A8519DAC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1" y="0"/>
            <a:ext cx="9177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A6BF62-8F91-4A81-BBE0-A8519DAC9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113"/>
          <a:stretch/>
        </p:blipFill>
        <p:spPr>
          <a:xfrm>
            <a:off x="-15963" y="1349406"/>
            <a:ext cx="12207963" cy="50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E3EEBB-EA83-4456-8D20-882B4163DA53}"/>
              </a:ext>
            </a:extLst>
          </p:cNvPr>
          <p:cNvSpPr txBox="1"/>
          <p:nvPr/>
        </p:nvSpPr>
        <p:spPr>
          <a:xfrm>
            <a:off x="107003" y="351255"/>
            <a:ext cx="7529209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bg1"/>
                </a:solidFill>
              </a:rPr>
              <a:t>C’est comme </a:t>
            </a:r>
            <a:r>
              <a:rPr lang="fr-FR" sz="2800" b="1" cap="all" dirty="0">
                <a:solidFill>
                  <a:schemeClr val="bg1"/>
                </a:solidFill>
              </a:rPr>
              <a:t>un homme qui partait </a:t>
            </a:r>
            <a:r>
              <a:rPr lang="fr-FR" sz="2800" dirty="0">
                <a:solidFill>
                  <a:schemeClr val="bg1"/>
                </a:solidFill>
              </a:rPr>
              <a:t>en voyage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2A6486-4E5F-4E78-89D1-E6660EC3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5" y="1165607"/>
            <a:ext cx="2833994" cy="29815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C7F068-D022-4A61-A55E-38D4A935AABC}"/>
              </a:ext>
            </a:extLst>
          </p:cNvPr>
          <p:cNvSpPr txBox="1"/>
          <p:nvPr/>
        </p:nvSpPr>
        <p:spPr>
          <a:xfrm>
            <a:off x="8466849" y="6040787"/>
            <a:ext cx="289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</a:rPr>
              <a:t>Puis il partit </a:t>
            </a:r>
            <a:r>
              <a:rPr lang="fr-FR" sz="2800" b="1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06F8BD-74FF-417C-93DC-6512B27B391C}"/>
              </a:ext>
            </a:extLst>
          </p:cNvPr>
          <p:cNvSpPr txBox="1"/>
          <p:nvPr/>
        </p:nvSpPr>
        <p:spPr>
          <a:xfrm>
            <a:off x="3475407" y="1014681"/>
            <a:ext cx="4177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il appela </a:t>
            </a:r>
            <a:r>
              <a:rPr lang="fr-FR" sz="2800" b="1" cap="all" dirty="0">
                <a:solidFill>
                  <a:schemeClr val="bg1"/>
                </a:solidFill>
              </a:rPr>
              <a:t>ses serviteurs</a:t>
            </a:r>
            <a:r>
              <a:rPr lang="fr-FR" sz="2800" dirty="0">
                <a:solidFill>
                  <a:schemeClr val="bg1"/>
                </a:solidFill>
              </a:rPr>
              <a:t>, leur confia tous ses biens ...</a:t>
            </a:r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2E990C-0A22-441F-BB6A-23B28D42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46" y="2071749"/>
            <a:ext cx="2833993" cy="31875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165622-4C31-4A79-9E69-11B349881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849" y="2941684"/>
            <a:ext cx="2690777" cy="29412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D0B059-CC57-4324-BF27-6022AE4F19BD}"/>
              </a:ext>
            </a:extLst>
          </p:cNvPr>
          <p:cNvSpPr txBox="1"/>
          <p:nvPr/>
        </p:nvSpPr>
        <p:spPr>
          <a:xfrm>
            <a:off x="3787296" y="5259341"/>
            <a:ext cx="3726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 … à chacun selon ses capacités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643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E3EEBB-EA83-4456-8D20-882B4163DA53}"/>
              </a:ext>
            </a:extLst>
          </p:cNvPr>
          <p:cNvSpPr txBox="1"/>
          <p:nvPr/>
        </p:nvSpPr>
        <p:spPr>
          <a:xfrm>
            <a:off x="107003" y="351255"/>
            <a:ext cx="10315381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bg1"/>
                </a:solidFill>
              </a:rPr>
              <a:t>À la naissance de la création du monde, Dieu le crée puis se retire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2A6486-4E5F-4E78-89D1-E6660EC3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5" y="1165607"/>
            <a:ext cx="2833994" cy="29815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C7F068-D022-4A61-A55E-38D4A935AABC}"/>
              </a:ext>
            </a:extLst>
          </p:cNvPr>
          <p:cNvSpPr txBox="1"/>
          <p:nvPr/>
        </p:nvSpPr>
        <p:spPr>
          <a:xfrm>
            <a:off x="8291749" y="6040787"/>
            <a:ext cx="318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</a:rPr>
              <a:t>Puis il se retire </a:t>
            </a:r>
            <a:r>
              <a:rPr lang="fr-FR" sz="2800" b="1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06F8BD-74FF-417C-93DC-6512B27B391C}"/>
              </a:ext>
            </a:extLst>
          </p:cNvPr>
          <p:cNvSpPr txBox="1"/>
          <p:nvPr/>
        </p:nvSpPr>
        <p:spPr>
          <a:xfrm>
            <a:off x="3770647" y="1235413"/>
            <a:ext cx="727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Il la donne à l’homme : « croissez et multipliez »</a:t>
            </a:r>
            <a:r>
              <a:rPr lang="fr-FR" sz="2800" b="1" cap="all" dirty="0">
                <a:solidFill>
                  <a:schemeClr val="bg1"/>
                </a:solidFill>
              </a:rPr>
              <a:t> </a:t>
            </a:r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2E990C-0A22-441F-BB6A-23B28D42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46" y="2018490"/>
            <a:ext cx="2833993" cy="31875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165622-4C31-4A79-9E69-11B349881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849" y="2941684"/>
            <a:ext cx="2690777" cy="29412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F03AAC-5FBD-48FF-9E74-5F134F8EFE83}"/>
              </a:ext>
            </a:extLst>
          </p:cNvPr>
          <p:cNvSpPr txBox="1"/>
          <p:nvPr/>
        </p:nvSpPr>
        <p:spPr>
          <a:xfrm>
            <a:off x="272374" y="5382618"/>
            <a:ext cx="6985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rgbClr val="FFC000"/>
                </a:solidFill>
              </a:rPr>
              <a:t>Entre le retrait de Dieu et son retour, il y a Le temps de la création et aussi le temps de notre vie sur terre</a:t>
            </a:r>
          </a:p>
        </p:txBody>
      </p:sp>
    </p:spTree>
    <p:extLst>
      <p:ext uri="{BB962C8B-B14F-4D97-AF65-F5344CB8AC3E}">
        <p14:creationId xmlns:p14="http://schemas.microsoft.com/office/powerpoint/2010/main" val="227136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A6BF62-8F91-4A81-BBE0-A8519DAC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1" y="0"/>
            <a:ext cx="9177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A6BF62-8F91-4A81-BBE0-A8519DAC9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15"/>
          <a:stretch/>
        </p:blipFill>
        <p:spPr>
          <a:xfrm>
            <a:off x="18127" y="710214"/>
            <a:ext cx="12173873" cy="42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6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192BCE-4B90-4209-8DFF-7A69BA2E06D4}"/>
              </a:ext>
            </a:extLst>
          </p:cNvPr>
          <p:cNvSpPr txBox="1"/>
          <p:nvPr/>
        </p:nvSpPr>
        <p:spPr>
          <a:xfrm>
            <a:off x="693868" y="3016543"/>
            <a:ext cx="3358719" cy="23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bg1"/>
                </a:solidFill>
                <a:ea typeface="Times New Roman" panose="02020603050405020304" pitchFamily="18" charset="0"/>
              </a:rPr>
              <a:t>celui qui avait reçu cinq talents s’en alla pour les faire valoir</a:t>
            </a:r>
            <a:br>
              <a:rPr lang="fr-FR" sz="2800" dirty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fr-FR" sz="2800" dirty="0">
                <a:solidFill>
                  <a:schemeClr val="bg1"/>
                </a:solidFill>
                <a:ea typeface="Times New Roman" panose="02020603050405020304" pitchFamily="18" charset="0"/>
              </a:rPr>
              <a:t>et en gagna cinq autres.</a:t>
            </a:r>
            <a:endParaRPr lang="fr-FR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828DF4-01D7-4027-847E-03EE086C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39" y="289494"/>
            <a:ext cx="2598062" cy="24181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CA4BF7-5C6F-4CF0-9A58-18D28074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607" y="1179509"/>
            <a:ext cx="2598062" cy="23252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C4592F8-3106-4D6C-A6DA-31242AE07E78}"/>
              </a:ext>
            </a:extLst>
          </p:cNvPr>
          <p:cNvSpPr txBox="1"/>
          <p:nvPr/>
        </p:nvSpPr>
        <p:spPr>
          <a:xfrm>
            <a:off x="4853126" y="3968318"/>
            <a:ext cx="3358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celui qui avait reçu deux talents</a:t>
            </a:r>
            <a:br>
              <a:rPr lang="fr-FR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fr-FR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 gagna deux autres.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60D935-7226-48E4-B6F2-3AA7C3AF3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746" y="1726724"/>
            <a:ext cx="1889104" cy="25796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F61D13-460E-4C51-BC87-E86B2E905BDD}"/>
              </a:ext>
            </a:extLst>
          </p:cNvPr>
          <p:cNvSpPr txBox="1"/>
          <p:nvPr/>
        </p:nvSpPr>
        <p:spPr>
          <a:xfrm>
            <a:off x="8744505" y="4424134"/>
            <a:ext cx="3169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celui qui n’en avait reçu qu’un</a:t>
            </a:r>
            <a:br>
              <a:rPr lang="fr-FR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fr-FR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alla creuser la terre et cacha l’argent de son maître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520</Words>
  <Application>Microsoft Office PowerPoint</Application>
  <PresentationFormat>Grand écran</PresentationFormat>
  <Paragraphs>46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Jean DESTRAC</cp:lastModifiedBy>
  <cp:revision>59</cp:revision>
  <cp:lastPrinted>2020-11-06T22:36:23Z</cp:lastPrinted>
  <dcterms:created xsi:type="dcterms:W3CDTF">2020-02-25T12:54:07Z</dcterms:created>
  <dcterms:modified xsi:type="dcterms:W3CDTF">2020-11-13T17:49:10Z</dcterms:modified>
</cp:coreProperties>
</file>